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7" r:id="rId9"/>
    <p:sldId id="260" r:id="rId10"/>
    <p:sldId id="261" r:id="rId11"/>
    <p:sldId id="265" r:id="rId12"/>
    <p:sldId id="262" r:id="rId13"/>
    <p:sldId id="263" r:id="rId14"/>
    <p:sldId id="26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58E724-5317-4DCE-96E5-E775B90DEF60}" v="22" dt="2022-03-31T13:29:31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3553-1F2D-47F0-840B-50301986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52567-2726-4392-A16B-099A35EF4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77359-4F1F-4EF6-9EB1-23669363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ED59A-780C-4F7C-B557-B87E36B5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25C95-6582-4D04-B080-70A9DDED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0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2172-6917-4DCF-8B1E-F82A963D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3C96A-7006-4D3D-9BC0-92443474F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B7B0C-FAE0-48A1-8117-BD70DB84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FDFC3-4A80-4E26-A953-FF10219D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FE72D-FC29-49AF-91FB-7C3E12B6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3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525CD-486A-47C5-9916-46300C1AC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45B1D-1FFF-44D4-A1CB-D86AA22F9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E9A98-B157-4CD7-9918-517E0300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FD919-6828-4E80-9D2A-03EF8061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55128-A642-4B78-8A67-90BCD1AC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4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BA65-F215-48E7-B54A-C6C0D669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D5EC9-7CBE-4D76-AC1B-2BBC1CE0A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AEBE-D8C5-46CE-B2DE-6AC58A30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E21E3-5BD6-4F3E-8242-5BDD0F19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629F3-EACF-429B-A09C-E0A2ADC9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5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2E30-98C5-4593-9639-16D9AAB5E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1E0A3-3D68-4691-8A85-0D6D237C0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9DBDA-6A2D-4F45-B7B8-3644E89A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3E278-8BB8-4ABF-849D-5EEEBEB7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04400-9E28-4933-B0E5-F70FBE0D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4FE3-CE4D-4CD2-AFCB-80EC3852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D2BEF-86ED-4E45-ACFD-F6A359A6D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2865E-4396-47E4-8B34-D712DF230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F0631-47BA-422B-8E91-68E97F1B0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B9506-4F8B-4471-986E-E81D64B0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1B504-0F19-48F1-B65F-EF777BAFB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2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7EE6-B602-40D4-A21D-2AD436F8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D41D8-D5A2-4F82-96CD-F9DDA5349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CB0AF-B189-4B91-8E53-08F317B96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5AA1F-A516-4CC5-828A-1C61220B1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65062-A6CB-43FB-B361-5B2F4D015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28076-D24D-4304-8497-3E250475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E30DCE-0568-47BF-BA47-6961416E8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86EBF-4E4D-49DF-8DA5-69D0C3E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8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5705-F26A-4F7C-A1FD-8BD79835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9ECFA-593A-42D3-975D-E8E487E8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C78BB-2BA7-4CFD-BF98-6E27DB92D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06727-0A13-41BE-925C-93670287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7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6C0FC-A610-4FD2-863B-F3FFFC68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9118E-A9A9-4881-8A32-3BA5738E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9570C-1A34-41D9-B164-677B6F4D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1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C8A0-C3CF-48B3-B307-CE57968C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729F-8EE4-4710-A9A3-3FF0C48EF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CBA56-DD30-43A3-864C-7362663B7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50E76-58A5-4F13-AA90-69A16FB1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FA612-D366-4C62-8629-C48FA271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3105E-A7CE-4422-8BF9-8D1E929C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2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ABA7-B495-4200-9305-EBC856C3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FD0C47-CB91-4D68-A9EB-D9E95E122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D16EA-F449-4BA2-A66A-C66F13549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761D8-9044-49C5-A60E-AFB4F18D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00E0C-61E5-44CB-A596-3BF18020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B5ED8-CBA6-4539-863F-397A1D8E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7DED5-6683-4F32-97E3-AB0B68AF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E6006-FFD7-4571-B818-137C38739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5EDF-063C-4B3F-B86E-7EE9DCB8E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D0912-24E5-4DF0-83F4-3E2866D1D39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12C0-2597-4B06-B79D-CC8DF4BB8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93C86-6B16-499E-82AF-728F20E1C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DB62D-6F37-4920-92F0-B1ABAB8CA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3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91BC0E-82E0-465A-9280-74D5A1100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150BF7-C441-489D-AE51-E2490CCF1A47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129701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1C50493-1A3E-469A-BD82-F57611CBB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2DB29C-D122-4CB0-83BB-D57BD4A2FDA8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139566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F4F66E-F523-4E77-BC23-B4F5C3190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520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BA534-C6C2-4A8D-A6A6-1E6B01061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26" y="4798564"/>
            <a:ext cx="2347163" cy="195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1C69B-05F2-40F5-A897-68AEEC364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789" y="4798564"/>
            <a:ext cx="2225233" cy="1966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9E255-34A8-4E8F-A46B-7E68E863F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383" y="4482911"/>
            <a:ext cx="2225233" cy="2335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F6B35-9D49-4F6D-B7A3-F480B9A6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788" y="1647432"/>
            <a:ext cx="1897457" cy="1278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77646-BF6D-4353-9F9C-1EE378E6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07" y="1643698"/>
            <a:ext cx="2369681" cy="1399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9F6E5-2E66-4606-B592-331FAF4D1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107" y="3051188"/>
            <a:ext cx="4310346" cy="14317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A1B694-E3A7-4BE2-916B-E0AE864371F7}"/>
              </a:ext>
            </a:extLst>
          </p:cNvPr>
          <p:cNvSpPr/>
          <p:nvPr/>
        </p:nvSpPr>
        <p:spPr>
          <a:xfrm>
            <a:off x="10661373" y="6256032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49560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E7D943D-5B43-49A3-9D78-7271180E6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89A234-8461-407E-9C31-47B032A160FB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269921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236678F-0CF8-4659-AAAE-F9DFBA960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EA8CDE-7F8A-490A-8BAB-B818EED80BF1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177511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2F6665B-96BC-4199-87E0-4D63A6514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A9F21-9B1C-4014-84D8-484B14914C4E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99336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32265AA-292A-4F16-B3A4-919F4A2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B7D058-25AA-4A0F-AC54-503CE7724F10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267039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2137E-FD04-4ED3-A77D-05C630883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E86BCE-A539-45D9-B69D-0E67193AE9FE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159375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07833-1C3C-4EAA-BB56-74E6C1C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460F7-603F-40DE-ABD1-0070FDC201FE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373024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0DB53FF-BEE4-414A-9F36-DF3BEB3B2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D2F7B2-A631-4D7C-B9B1-822A250FE139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3566374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9801ED-456C-4E78-B358-7E27C912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23FBAF-6820-4ED6-A0E7-976FF949383A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197813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4FA06-7FB6-470B-8DE4-B7A6DE9A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58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9BFAB-EE44-4109-AB95-76EE3839D8A1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2679792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49BE954-DA15-4324-A3DF-6C431D786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8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C8C56C-1E5B-4259-BE5D-AE07B7FDF3D4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1942551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50852F-6B18-4097-9D35-E8769B7C4413}"/>
              </a:ext>
            </a:extLst>
          </p:cNvPr>
          <p:cNvSpPr/>
          <p:nvPr/>
        </p:nvSpPr>
        <p:spPr>
          <a:xfrm>
            <a:off x="942392" y="419877"/>
            <a:ext cx="9358604" cy="5383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24322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FBDE1-E41D-46BC-8982-91F85D7FE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A4FCFF-0BB7-4638-BF4C-A72F6BD066E9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103723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C607F-CB7B-4E21-B5DD-B3DF92704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9E13F8-52E8-480A-BA84-297626592412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3758378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C607F-CB7B-4E21-B5DD-B3DF92704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618339-19E9-4831-8803-D643CA3E2F10}"/>
              </a:ext>
            </a:extLst>
          </p:cNvPr>
          <p:cNvSpPr/>
          <p:nvPr/>
        </p:nvSpPr>
        <p:spPr>
          <a:xfrm>
            <a:off x="0" y="1476375"/>
            <a:ext cx="10239375" cy="547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69E0686-A358-49FB-A426-DFCC1786B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746" y="4146230"/>
            <a:ext cx="2104378" cy="2410327"/>
          </a:xfrm>
          <a:prstGeom prst="rect">
            <a:avLst/>
          </a:prstGeom>
        </p:spPr>
      </p:pic>
      <p:pic>
        <p:nvPicPr>
          <p:cNvPr id="7" name="Picture 6" descr="A picture containing metalware, hinge&#10;&#10;Description automatically generated">
            <a:extLst>
              <a:ext uri="{FF2B5EF4-FFF2-40B4-BE49-F238E27FC236}">
                <a16:creationId xmlns:a16="http://schemas.microsoft.com/office/drawing/2014/main" id="{7C749377-C30E-4759-95A1-D0148DAD7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90" y="1674956"/>
            <a:ext cx="2073634" cy="2317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6C93E-03AA-4C89-A88F-2AAF00D4D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52" y="1686094"/>
            <a:ext cx="1832146" cy="230262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C3A3D61-69E9-46AB-A2C7-E55E07562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937" y="2316414"/>
            <a:ext cx="2691911" cy="3522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AFCF1F-FA31-411F-8326-18489DA7E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52" y="4143713"/>
            <a:ext cx="1832147" cy="2399044"/>
          </a:xfrm>
          <a:prstGeom prst="rect">
            <a:avLst/>
          </a:prstGeom>
        </p:spPr>
      </p:pic>
      <p:pic>
        <p:nvPicPr>
          <p:cNvPr id="15" name="Picture 14" descr="A picture containing metalware, hinge&#10;&#10;Description automatically generated">
            <a:extLst>
              <a:ext uri="{FF2B5EF4-FFF2-40B4-BE49-F238E27FC236}">
                <a16:creationId xmlns:a16="http://schemas.microsoft.com/office/drawing/2014/main" id="{30D5DAA2-9CB1-485A-AD9E-3CEF27746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9" y="4077477"/>
            <a:ext cx="1889351" cy="2424793"/>
          </a:xfrm>
          <a:prstGeom prst="rect">
            <a:avLst/>
          </a:prstGeom>
        </p:spPr>
      </p:pic>
      <p:pic>
        <p:nvPicPr>
          <p:cNvPr id="17" name="Picture 16" descr="A picture containing outdoor&#10;&#10;Description automatically generated">
            <a:extLst>
              <a:ext uri="{FF2B5EF4-FFF2-40B4-BE49-F238E27FC236}">
                <a16:creationId xmlns:a16="http://schemas.microsoft.com/office/drawing/2014/main" id="{A985F9DF-8A41-40C6-AB98-602155B44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9" y="1686094"/>
            <a:ext cx="1889351" cy="22738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7543FD-94A4-4ADC-84B7-B5827415DCD6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193575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A4D03-C640-499B-AD8A-417619C3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3B437A-86F0-420D-B17E-852A8005BDCF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305983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107C9-5953-47E2-9680-5B32BBC4A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WhatsApp Video 2022-03-31 at 1.26.01 PM">
            <a:hlinkClick r:id="" action="ppaction://media"/>
            <a:extLst>
              <a:ext uri="{FF2B5EF4-FFF2-40B4-BE49-F238E27FC236}">
                <a16:creationId xmlns:a16="http://schemas.microsoft.com/office/drawing/2014/main" id="{53FD992D-DAD7-4DC9-9813-9B12FDEA46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657" t="8769"/>
          <a:stretch/>
        </p:blipFill>
        <p:spPr>
          <a:xfrm>
            <a:off x="671804" y="1506497"/>
            <a:ext cx="9004042" cy="5351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A0EA9C-1DC5-484C-95DB-DBF97E54256F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13199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107C9-5953-47E2-9680-5B32BBC4A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2" name="WhatsApp Video 2022-03-31 at 1.49.49 PM">
            <a:hlinkClick r:id="" action="ppaction://media"/>
            <a:extLst>
              <a:ext uri="{FF2B5EF4-FFF2-40B4-BE49-F238E27FC236}">
                <a16:creationId xmlns:a16="http://schemas.microsoft.com/office/drawing/2014/main" id="{81FA7D73-F4F1-41B8-BD57-7D083320E4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116" t="10810" b="6061"/>
          <a:stretch/>
        </p:blipFill>
        <p:spPr>
          <a:xfrm>
            <a:off x="391885" y="1649522"/>
            <a:ext cx="9069355" cy="4937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CB7185-1F70-4367-B086-8BE014574BB5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338743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EB3FBE9-143A-4166-ABEA-DBEFBD634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B55D0A-7AC4-496F-B5B2-7F969D542FAA}"/>
              </a:ext>
            </a:extLst>
          </p:cNvPr>
          <p:cNvSpPr/>
          <p:nvPr/>
        </p:nvSpPr>
        <p:spPr>
          <a:xfrm>
            <a:off x="10661374" y="6506225"/>
            <a:ext cx="1530626" cy="3501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30</a:t>
            </a:r>
          </a:p>
        </p:txBody>
      </p:sp>
    </p:spTree>
    <p:extLst>
      <p:ext uri="{BB962C8B-B14F-4D97-AF65-F5344CB8AC3E}">
        <p14:creationId xmlns:p14="http://schemas.microsoft.com/office/powerpoint/2010/main" val="284785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6E73ACD74D424AAB245F01681291E6" ma:contentTypeVersion="8" ma:contentTypeDescription="Create a new document." ma:contentTypeScope="" ma:versionID="3a720061a30d8075f34e4598983c1a51">
  <xsd:schema xmlns:xsd="http://www.w3.org/2001/XMLSchema" xmlns:xs="http://www.w3.org/2001/XMLSchema" xmlns:p="http://schemas.microsoft.com/office/2006/metadata/properties" xmlns:ns3="ef6bfe00-62d9-4cb3-a29e-fb313e434f8e" xmlns:ns4="2a5b9da3-f2aa-40fd-a2e6-cdf6594733ea" targetNamespace="http://schemas.microsoft.com/office/2006/metadata/properties" ma:root="true" ma:fieldsID="aeb0994de97b5d2db4bc6daa0a41007e" ns3:_="" ns4:_="">
    <xsd:import namespace="ef6bfe00-62d9-4cb3-a29e-fb313e434f8e"/>
    <xsd:import namespace="2a5b9da3-f2aa-40fd-a2e6-cdf6594733e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bfe00-62d9-4cb3-a29e-fb313e434f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9da3-f2aa-40fd-a2e6-cdf6594733e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56935B-6883-496D-9283-2CF77D54D2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6bfe00-62d9-4cb3-a29e-fb313e434f8e"/>
    <ds:schemaRef ds:uri="2a5b9da3-f2aa-40fd-a2e6-cdf6594733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80B404-CF6C-4526-83CC-C669E0EFBF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AE2A88-701B-4F55-A37B-4B64B5C32B3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2a5b9da3-f2aa-40fd-a2e6-cdf6594733ea"/>
    <ds:schemaRef ds:uri="ef6bfe00-62d9-4cb3-a29e-fb313e434f8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41</Words>
  <Application>Microsoft Office PowerPoint</Application>
  <PresentationFormat>Widescreen</PresentationFormat>
  <Paragraphs>21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Eslam Sayed Rady Abbas 1902236</dc:creator>
  <cp:lastModifiedBy>Eslam Sayed Rady Abbas 1902236</cp:lastModifiedBy>
  <cp:revision>2</cp:revision>
  <dcterms:created xsi:type="dcterms:W3CDTF">2022-03-31T12:37:54Z</dcterms:created>
  <dcterms:modified xsi:type="dcterms:W3CDTF">2022-03-31T22:16:18Z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0x010100F86E73ACD74D424AAB245F01681291E6</vt:lpwstr>
  </property>
</Properties>
</file>